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9" r:id="rId2"/>
    <p:sldId id="257" r:id="rId3"/>
    <p:sldId id="258" r:id="rId4"/>
    <p:sldId id="256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–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F21EA6-7CA8-0B27-D636-C59089EABDB9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481DE1B-BE12-17C5-7546-BE2F913322C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B2DF76-362B-26A9-D63B-F0AEACA78C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E3B9EB4-08DB-29E1-1359-3BF279D28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0A6B3D7-2109-E891-520F-1E2D1900C5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41551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71DE963-AA3A-15C9-02B3-12DAE41F32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7F084B7-D3CC-F5D1-24B3-695D475FE80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860665-02B7-6DBF-4679-5538A1661B5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A560636-43E1-C312-4E5D-93C9573AF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D78BFE1-BE42-FAFC-6077-769D7F56E3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234151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D3A7486-5D23-320A-5A56-D2DE80C3264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A5559FA6-9FCD-AED2-566B-62F4BD29B1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E337A2B-AA6F-061D-6E40-6223581B4E1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4A44027-CC47-A808-2AB4-B5E2745CE8F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372CA74-FBB9-41A7-9E37-E6C6BD72B6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8109794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C76CCB-6159-2C48-9C66-15D832C22E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3218C9-306F-487A-BCAB-EA40235223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3A4455-9981-F76C-DC39-A86932C10B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B5BE134-B91C-0377-A178-6BB035B462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DE7EF-8F07-F6AC-1288-EEC44050E5A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7984722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9496EA-8C9A-60E0-E8E1-4606AE7677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890666B-C829-961C-C3F5-78F43883476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21DDCC6-D2B1-7944-4FCE-329C67C630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A62404D-677D-60DE-994A-DC2670E005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6645C66-ED8E-F8DA-39F5-F5FB819559A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93694689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F18F8D-DBC0-4087-AFB6-18A254DC734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D41354-7AD9-EE57-5E8B-8CBDB6FFD3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B3801CE-E8E1-4287-B466-38F89F7C881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C60665E-A50A-4073-6539-FF1DEAAA853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51DB943-AE42-4A4D-6F5D-A4ADDDAF8E5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D8787-4DC2-51FF-4833-9BFDB60A50C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0315787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CC0A10-E580-DEF4-D15E-710C733A3D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41FF9D2-CA33-C26F-5EC5-2AD0A6EF0D8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27BF738-EF09-778F-ECC0-314E155F64D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B494CCF6-D2B3-9F7E-1A94-0EB77711D79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DD6EF3B-38CD-D841-D32C-744006178AC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74E27E0D-AD14-F824-2ACC-A36228CFB53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094EA7F-5D93-2B45-8C0F-3AEDF6A1E4B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A8F6B1F9-BE0D-ADBB-E875-62207933917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1839460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B2E55F-0B91-E245-CEA4-77B672AF4D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FFDE4D5-EB33-6043-AA66-71C77472BC5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44EC28-7D21-EB6B-BBF1-DA7FDE1F70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EF65F13F-BBAD-57E5-E383-D803A801CB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7669116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9C8E776-5FD7-1674-F91B-BFAC2B7A39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27AC52-2BA8-8AD5-E17F-F1DC8FDF4D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6D164E4-F0C7-4B6F-1AED-91EDBA64AD4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5563440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DE6C321-F790-D4F6-64A2-6562CEC23A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99C1FA-0CC7-CD33-696D-C17D9D7D66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E0BEF50-5EB4-27E8-4340-0892073B587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A1971F8-90C7-EFF5-AA62-7E0F756DF0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52DCB4B-8FD3-9209-E046-755F6C62DA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8AF469E-532D-EFE0-DEAC-B294655826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42689813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8335660-16B1-4C60-DFEB-5F85600226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45FD3-3793-3A34-0E15-E41269DA8AD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B3DE961-28C5-935A-F573-3725110D0B8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AB2B137-40A4-7397-E3C0-2CE3A1BF93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1CFF680-D0FF-E3C8-5578-A45A48BC16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AU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62334CB-6B53-1B28-2164-B4BA71BDBF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368425797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06DDD5D1-0F90-867C-23F1-52C979BAF0B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4A5AC48-4C8C-27CE-7801-2BBA6382500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25E7A87-6D62-C98B-11A0-7D7031112C35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9D7C21-91E4-44B5-A92B-3660E7281009}" type="datetimeFigureOut">
              <a:rPr lang="en-AU" smtClean="0"/>
              <a:t>28/04/2024</a:t>
            </a:fld>
            <a:endParaRPr lang="en-AU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47C1164-7AE8-9533-E876-5AE1C312938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AU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DC5A2CE-B100-4717-3B02-C898376F617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0F9ABB-A1BE-45DB-AA9F-8D7EEFD8F4EE}" type="slidenum">
              <a:rPr lang="en-AU" smtClean="0"/>
              <a:t>‹#›</a:t>
            </a:fld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24441591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A24F4-EC3F-F7DC-E802-EDF0CF63C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748" y="355918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en-US" dirty="0"/>
              <a:t>Back swing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33902-CD13-E7C7-A2F6-B9669A1F0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1002" y="4846320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Improvements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Give 5 ways you can improve your shot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Suggest reasons why these improvements would help your stroke</a:t>
            </a:r>
            <a:endParaRPr lang="en-AU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03550-FFA3-6F10-7A68-29FB999467EE}"/>
              </a:ext>
            </a:extLst>
          </p:cNvPr>
          <p:cNvSpPr txBox="1"/>
          <p:nvPr/>
        </p:nvSpPr>
        <p:spPr>
          <a:xfrm>
            <a:off x="4277360" y="1534160"/>
            <a:ext cx="381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SIMILARITIES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r>
              <a:rPr lang="en-US" dirty="0"/>
              <a:t>                         DIFFERENCES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CB27BA-04B9-9AD2-4EB9-3EDC91F60696}"/>
              </a:ext>
            </a:extLst>
          </p:cNvPr>
          <p:cNvSpPr/>
          <p:nvPr/>
        </p:nvSpPr>
        <p:spPr>
          <a:xfrm>
            <a:off x="702644" y="1245235"/>
            <a:ext cx="3214838" cy="3601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 screen shot 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DBFA61-4FB5-77AC-2F5A-CC9A85825FC6}"/>
              </a:ext>
            </a:extLst>
          </p:cNvPr>
          <p:cNvSpPr/>
          <p:nvPr/>
        </p:nvSpPr>
        <p:spPr>
          <a:xfrm>
            <a:off x="8460606" y="1318661"/>
            <a:ext cx="3291840" cy="376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screenshot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77249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32AD530D-667B-DE3C-3544-8CE08A4C639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63111390"/>
              </p:ext>
            </p:extLst>
          </p:nvPr>
        </p:nvGraphicFramePr>
        <p:xfrm>
          <a:off x="2042160" y="579120"/>
          <a:ext cx="8128000" cy="5466080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2032677">
                  <a:extLst>
                    <a:ext uri="{9D8B030D-6E8A-4147-A177-3AD203B41FA5}">
                      <a16:colId xmlns:a16="http://schemas.microsoft.com/office/drawing/2014/main" val="3509933268"/>
                    </a:ext>
                  </a:extLst>
                </a:gridCol>
                <a:gridCol w="6095323">
                  <a:extLst>
                    <a:ext uri="{9D8B030D-6E8A-4147-A177-3AD203B41FA5}">
                      <a16:colId xmlns:a16="http://schemas.microsoft.com/office/drawing/2014/main" val="432631321"/>
                    </a:ext>
                  </a:extLst>
                </a:gridCol>
              </a:tblGrid>
              <a:tr h="51352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Club Used</a:t>
                      </a:r>
                      <a:endParaRPr lang="en-A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782452108"/>
                  </a:ext>
                </a:extLst>
              </a:tr>
              <a:tr h="835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Club Range in metres</a:t>
                      </a:r>
                      <a:endParaRPr lang="en-A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774633086"/>
                  </a:ext>
                </a:extLst>
              </a:tr>
              <a:tr h="83557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Purpose of the shot</a:t>
                      </a:r>
                      <a:endParaRPr lang="en-A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1705292483"/>
                  </a:ext>
                </a:extLst>
              </a:tr>
              <a:tr h="115762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Variations it can have in a game of golf</a:t>
                      </a:r>
                      <a:endParaRPr lang="en-A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 </a:t>
                      </a:r>
                      <a:endParaRPr lang="en-A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2987411354"/>
                  </a:ext>
                </a:extLst>
              </a:tr>
              <a:tr h="212378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>
                          <a:effectLst/>
                        </a:rPr>
                        <a:t>What factors other than the swing can affect the success of the shot</a:t>
                      </a:r>
                      <a:endParaRPr lang="en-AU" sz="110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</a:pPr>
                      <a:r>
                        <a:rPr lang="en-GB" sz="1100" dirty="0">
                          <a:effectLst/>
                        </a:rPr>
                        <a:t> </a:t>
                      </a:r>
                      <a:endParaRPr lang="en-AU" sz="1100" dirty="0">
                        <a:effectLst/>
                        <a:latin typeface="Arial" panose="020B0604020202020204" pitchFamily="34" charset="0"/>
                        <a:ea typeface="Arial" panose="020B0604020202020204" pitchFamily="34" charset="0"/>
                      </a:endParaRPr>
                    </a:p>
                  </a:txBody>
                  <a:tcPr marL="63500" marR="63500" marT="63500" marB="63500"/>
                </a:tc>
                <a:extLst>
                  <a:ext uri="{0D108BD9-81ED-4DB2-BD59-A6C34878D82A}">
                    <a16:rowId xmlns:a16="http://schemas.microsoft.com/office/drawing/2014/main" val="3634078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421044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56C8B3-831F-FA0F-BDF0-3E07CE29F06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GOLF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2B379A82-A85E-0699-21E5-8CABC4ECDFB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AU"/>
          </a:p>
        </p:txBody>
      </p:sp>
    </p:spTree>
    <p:extLst>
      <p:ext uri="{BB962C8B-B14F-4D97-AF65-F5344CB8AC3E}">
        <p14:creationId xmlns:p14="http://schemas.microsoft.com/office/powerpoint/2010/main" val="118738784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A24F4-EC3F-F7DC-E802-EDF0CF63C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748" y="355918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en-US" dirty="0"/>
              <a:t>Preparation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33902-CD13-E7C7-A2F6-B9669A1F0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1002" y="4846320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Improvements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Give 5 ways you can improve your shot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Suggest reasons why these improvements would help your stroke</a:t>
            </a:r>
            <a:endParaRPr lang="en-AU" sz="1800" dirty="0"/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CA0DC547-11C0-996C-D2A0-A8DAA629724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2495" y="1317157"/>
            <a:ext cx="2686050" cy="29146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Golfer Cartoon Images – Browse 8,870 Stock Photos, Vectors, and Video |  Adobe Stock">
            <a:extLst>
              <a:ext uri="{FF2B5EF4-FFF2-40B4-BE49-F238E27FC236}">
                <a16:creationId xmlns:a16="http://schemas.microsoft.com/office/drawing/2014/main" id="{ACE3CC03-3DEB-677F-AA56-19F64E6C92F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03958" y="1324376"/>
            <a:ext cx="2143125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03703550-FFA3-6F10-7A68-29FB999467EE}"/>
              </a:ext>
            </a:extLst>
          </p:cNvPr>
          <p:cNvSpPr txBox="1"/>
          <p:nvPr/>
        </p:nvSpPr>
        <p:spPr>
          <a:xfrm>
            <a:off x="4277360" y="1534160"/>
            <a:ext cx="381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SIMILARITIES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r>
              <a:rPr lang="en-US" dirty="0"/>
              <a:t>                         DIFFERENCES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2480249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A24F4-EC3F-F7DC-E802-EDF0CF63C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748" y="355918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en-US" dirty="0"/>
              <a:t>Down swing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33902-CD13-E7C7-A2F6-B9669A1F0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1002" y="4846320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Improvements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Give 5 ways you can improve your shot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Suggest reasons why these improvements would help your stroke</a:t>
            </a:r>
            <a:endParaRPr lang="en-AU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03550-FFA3-6F10-7A68-29FB999467EE}"/>
              </a:ext>
            </a:extLst>
          </p:cNvPr>
          <p:cNvSpPr txBox="1"/>
          <p:nvPr/>
        </p:nvSpPr>
        <p:spPr>
          <a:xfrm>
            <a:off x="4277360" y="1534160"/>
            <a:ext cx="381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SIMILARITIES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r>
              <a:rPr lang="en-US" dirty="0"/>
              <a:t>                         DIFFERENCES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CB27BA-04B9-9AD2-4EB9-3EDC91F60696}"/>
              </a:ext>
            </a:extLst>
          </p:cNvPr>
          <p:cNvSpPr/>
          <p:nvPr/>
        </p:nvSpPr>
        <p:spPr>
          <a:xfrm>
            <a:off x="702644" y="1245235"/>
            <a:ext cx="3214838" cy="3601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 screen shot 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DBFA61-4FB5-77AC-2F5A-CC9A85825FC6}"/>
              </a:ext>
            </a:extLst>
          </p:cNvPr>
          <p:cNvSpPr/>
          <p:nvPr/>
        </p:nvSpPr>
        <p:spPr>
          <a:xfrm>
            <a:off x="8460606" y="1318661"/>
            <a:ext cx="3291840" cy="376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screenshot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11070806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8AA24F4-EC3F-F7DC-E802-EDF0CF63C12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27748" y="355918"/>
            <a:ext cx="9144000" cy="889317"/>
          </a:xfrm>
        </p:spPr>
        <p:txBody>
          <a:bodyPr>
            <a:normAutofit fontScale="90000"/>
          </a:bodyPr>
          <a:lstStyle/>
          <a:p>
            <a:r>
              <a:rPr lang="en-US" dirty="0"/>
              <a:t>Follow through</a:t>
            </a:r>
            <a:endParaRPr lang="en-AU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EF33902-CD13-E7C7-A2F6-B9669A1F0F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601002" y="4846320"/>
            <a:ext cx="9144000" cy="1655762"/>
          </a:xfrm>
        </p:spPr>
        <p:txBody>
          <a:bodyPr/>
          <a:lstStyle/>
          <a:p>
            <a:r>
              <a:rPr lang="en-US" dirty="0">
                <a:solidFill>
                  <a:srgbClr val="FF0000"/>
                </a:solidFill>
              </a:rPr>
              <a:t>Improvements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Give 5 ways you can improve your shot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en-US" sz="1800" dirty="0"/>
              <a:t>Suggest reasons why these improvements would help your stroke</a:t>
            </a:r>
            <a:endParaRPr lang="en-AU" sz="1800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03703550-FFA3-6F10-7A68-29FB999467EE}"/>
              </a:ext>
            </a:extLst>
          </p:cNvPr>
          <p:cNvSpPr txBox="1"/>
          <p:nvPr/>
        </p:nvSpPr>
        <p:spPr>
          <a:xfrm>
            <a:off x="4277360" y="1534160"/>
            <a:ext cx="381000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/>
              <a:t>SIMILARITIES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r>
              <a:rPr lang="en-US" dirty="0"/>
              <a:t>                         DIFFERENCES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 </a:t>
            </a:r>
          </a:p>
          <a:p>
            <a:endParaRPr lang="en-AU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B4CB27BA-04B9-9AD2-4EB9-3EDC91F60696}"/>
              </a:ext>
            </a:extLst>
          </p:cNvPr>
          <p:cNvSpPr/>
          <p:nvPr/>
        </p:nvSpPr>
        <p:spPr>
          <a:xfrm>
            <a:off x="702644" y="1245235"/>
            <a:ext cx="3214838" cy="360108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Pro screen shot </a:t>
            </a:r>
            <a:endParaRPr lang="en-AU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BADBFA61-4FB5-77AC-2F5A-CC9A85825FC6}"/>
              </a:ext>
            </a:extLst>
          </p:cNvPr>
          <p:cNvSpPr/>
          <p:nvPr/>
        </p:nvSpPr>
        <p:spPr>
          <a:xfrm>
            <a:off x="8460606" y="1318661"/>
            <a:ext cx="3291840" cy="3763478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Your screenshot </a:t>
            </a:r>
            <a:endParaRPr lang="en-AU" dirty="0"/>
          </a:p>
        </p:txBody>
      </p:sp>
    </p:spTree>
    <p:extLst>
      <p:ext uri="{BB962C8B-B14F-4D97-AF65-F5344CB8AC3E}">
        <p14:creationId xmlns:p14="http://schemas.microsoft.com/office/powerpoint/2010/main" val="3530027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176</Words>
  <Application>Microsoft Office PowerPoint</Application>
  <PresentationFormat>Widescreen</PresentationFormat>
  <Paragraphs>73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Back swing</vt:lpstr>
      <vt:lpstr>PowerPoint Presentation</vt:lpstr>
      <vt:lpstr>GOLF</vt:lpstr>
      <vt:lpstr>Preparation</vt:lpstr>
      <vt:lpstr>Down swing</vt:lpstr>
      <vt:lpstr>Follow through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swing</dc:title>
  <dc:creator>Helen De Borre</dc:creator>
  <cp:lastModifiedBy>Helen De Borre</cp:lastModifiedBy>
  <cp:revision>1</cp:revision>
  <dcterms:created xsi:type="dcterms:W3CDTF">2024-04-28T05:41:51Z</dcterms:created>
  <dcterms:modified xsi:type="dcterms:W3CDTF">2024-04-28T05:50:17Z</dcterms:modified>
</cp:coreProperties>
</file>